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60" r:id="rId9"/>
    <p:sldId id="262" r:id="rId10"/>
    <p:sldId id="261" r:id="rId11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350" y="-90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32294D-3A09-43AD-97FD-B936E356CA15}" type="datetimeFigureOut">
              <a:rPr lang="en-US" smtClean="0"/>
              <a:pPr/>
              <a:t>8/28/2015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546FBF-3A3A-443A-A08A-CC0024AA5D2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546FBF-3A3A-443A-A08A-CC0024AA5D26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4DA4-DF1F-46FB-86AD-3CE500FC1227}" type="datetimeFigureOut">
              <a:rPr lang="en-US" smtClean="0"/>
              <a:pPr/>
              <a:t>8/28/2015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1A710-C126-4A48-83EB-F010294EB5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4DA4-DF1F-46FB-86AD-3CE500FC1227}" type="datetimeFigureOut">
              <a:rPr lang="en-US" smtClean="0"/>
              <a:pPr/>
              <a:t>8/28/2015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1A710-C126-4A48-83EB-F010294EB5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780337" y="274639"/>
            <a:ext cx="2414588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536575" y="274639"/>
            <a:ext cx="7078663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4DA4-DF1F-46FB-86AD-3CE500FC1227}" type="datetimeFigureOut">
              <a:rPr lang="en-US" smtClean="0"/>
              <a:pPr/>
              <a:t>8/28/2015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1A710-C126-4A48-83EB-F010294EB5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4DA4-DF1F-46FB-86AD-3CE500FC1227}" type="datetimeFigureOut">
              <a:rPr lang="en-US" smtClean="0"/>
              <a:pPr/>
              <a:t>8/28/2015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1A710-C126-4A48-83EB-F010294EB5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4DA4-DF1F-46FB-86AD-3CE500FC1227}" type="datetimeFigureOut">
              <a:rPr lang="en-US" smtClean="0"/>
              <a:pPr/>
              <a:t>8/28/2015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1A710-C126-4A48-83EB-F010294EB5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536575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448300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4DA4-DF1F-46FB-86AD-3CE500FC1227}" type="datetimeFigureOut">
              <a:rPr lang="en-US" smtClean="0"/>
              <a:pPr/>
              <a:t>8/28/2015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1A710-C126-4A48-83EB-F010294EB5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4DA4-DF1F-46FB-86AD-3CE500FC1227}" type="datetimeFigureOut">
              <a:rPr lang="en-US" smtClean="0"/>
              <a:pPr/>
              <a:t>8/28/2015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1A710-C126-4A48-83EB-F010294EB5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4DA4-DF1F-46FB-86AD-3CE500FC1227}" type="datetimeFigureOut">
              <a:rPr lang="en-US" smtClean="0"/>
              <a:pPr/>
              <a:t>8/28/2015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1A710-C126-4A48-83EB-F010294EB5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4DA4-DF1F-46FB-86AD-3CE500FC1227}" type="datetimeFigureOut">
              <a:rPr lang="en-US" smtClean="0"/>
              <a:pPr/>
              <a:t>8/28/2015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1A710-C126-4A48-83EB-F010294EB5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4DA4-DF1F-46FB-86AD-3CE500FC1227}" type="datetimeFigureOut">
              <a:rPr lang="en-US" smtClean="0"/>
              <a:pPr/>
              <a:t>8/28/2015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1A710-C126-4A48-83EB-F010294EB5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4DA4-DF1F-46FB-86AD-3CE500FC1227}" type="datetimeFigureOut">
              <a:rPr lang="en-US" smtClean="0"/>
              <a:pPr/>
              <a:t>8/28/2015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1A710-C126-4A48-83EB-F010294EB5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04DA4-DF1F-46FB-86AD-3CE500FC1227}" type="datetimeFigureOut">
              <a:rPr lang="en-US" smtClean="0"/>
              <a:pPr/>
              <a:t>8/28/2015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B1A710-C126-4A48-83EB-F010294EB5D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\\s-file\HomeFolders\Students\ss2015\test.mp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Распознавание плоских текстурных объектов</a:t>
            </a:r>
            <a:r>
              <a:rPr lang="ru-RU" b="1" dirty="0" smtClean="0"/>
              <a:t/>
            </a:r>
            <a:br>
              <a:rPr lang="ru-RU" b="1" dirty="0" smtClean="0"/>
            </a:br>
            <a:endParaRPr lang="en-US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 algn="l"/>
            <a:r>
              <a:rPr lang="ru-RU" dirty="0" smtClean="0"/>
              <a:t>Выполнили:</a:t>
            </a:r>
          </a:p>
          <a:p>
            <a:pPr algn="l"/>
            <a:r>
              <a:rPr lang="ru-RU" dirty="0" smtClean="0"/>
              <a:t>Малютина Екатерина</a:t>
            </a:r>
          </a:p>
          <a:p>
            <a:pPr algn="l"/>
            <a:r>
              <a:rPr lang="ru-RU" dirty="0" smtClean="0"/>
              <a:t>Мошкина Дарья</a:t>
            </a:r>
          </a:p>
          <a:p>
            <a:pPr algn="l"/>
            <a:r>
              <a:rPr lang="ru-RU" dirty="0" smtClean="0"/>
              <a:t>Семичев Юрий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Спасибо за внимание!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>
              <a:buNone/>
            </a:pPr>
            <a:r>
              <a:rPr lang="ru-RU" dirty="0" smtClean="0"/>
              <a:t>Вопросы?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Постановка задачи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Необходимо реализовать систему, которая в </a:t>
            </a:r>
            <a:r>
              <a:rPr lang="ru-RU" sz="2400" dirty="0" smtClean="0"/>
              <a:t>состоянии</a:t>
            </a:r>
            <a:r>
              <a:rPr lang="en-US" sz="2400" dirty="0" smtClean="0"/>
              <a:t> </a:t>
            </a:r>
            <a:r>
              <a:rPr lang="ru-RU" sz="2400" dirty="0" smtClean="0"/>
              <a:t>распознавать </a:t>
            </a:r>
            <a:r>
              <a:rPr lang="ru-RU" sz="2400" dirty="0" smtClean="0"/>
              <a:t>известные ей плоские </a:t>
            </a:r>
            <a:r>
              <a:rPr lang="ru-RU" sz="2400" dirty="0" err="1" smtClean="0"/>
              <a:t>текстурированные</a:t>
            </a:r>
            <a:r>
              <a:rPr lang="ru-RU" sz="2400" dirty="0" smtClean="0"/>
              <a:t> объекты на изображениях или видео (например, обложки книг). </a:t>
            </a:r>
          </a:p>
          <a:p>
            <a:pPr>
              <a:buNone/>
            </a:pPr>
            <a:r>
              <a:rPr lang="ru-RU" sz="2400" dirty="0" smtClean="0"/>
              <a:t>Вход:</a:t>
            </a:r>
          </a:p>
          <a:p>
            <a:r>
              <a:rPr lang="ru-RU" sz="2400" dirty="0" smtClean="0"/>
              <a:t>Изображения эталонных объектов</a:t>
            </a:r>
          </a:p>
          <a:p>
            <a:r>
              <a:rPr lang="ru-RU" sz="2400" dirty="0" smtClean="0"/>
              <a:t>Тестовое изображение или видео с эталонными объектами</a:t>
            </a:r>
          </a:p>
          <a:p>
            <a:pPr>
              <a:buNone/>
            </a:pPr>
            <a:r>
              <a:rPr lang="ru-RU" sz="2400" dirty="0" smtClean="0"/>
              <a:t>Выход:</a:t>
            </a:r>
          </a:p>
          <a:p>
            <a:r>
              <a:rPr lang="ru-RU" sz="2400" dirty="0" smtClean="0"/>
              <a:t>Окаймляющий прямоугольник для эталонных объектов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Метод решения…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ru-RU" sz="2400" dirty="0" smtClean="0"/>
              <a:t>Для изображения сцены вычисляются</a:t>
            </a:r>
            <a:r>
              <a:rPr lang="en-US" sz="2400" dirty="0" smtClean="0"/>
              <a:t> SURF</a:t>
            </a:r>
            <a:r>
              <a:rPr lang="ru-RU" sz="2400" dirty="0" smtClean="0"/>
              <a:t>-дескрипторы.</a:t>
            </a:r>
          </a:p>
          <a:p>
            <a:pPr>
              <a:buNone/>
            </a:pPr>
            <a:endParaRPr lang="ru-RU" sz="2400" dirty="0" smtClean="0"/>
          </a:p>
          <a:p>
            <a:pPr>
              <a:buNone/>
            </a:pPr>
            <a:r>
              <a:rPr lang="ru-RU" sz="2400" dirty="0" smtClean="0"/>
              <a:t>Для каждого эталонного объекта:</a:t>
            </a:r>
          </a:p>
          <a:p>
            <a:pPr marL="457200" indent="-457200">
              <a:buAutoNum type="arabicParenR"/>
            </a:pPr>
            <a:r>
              <a:rPr lang="ru-RU" sz="2400" dirty="0" smtClean="0"/>
              <a:t>Вычисление </a:t>
            </a:r>
            <a:r>
              <a:rPr lang="en-US" sz="2400" dirty="0" smtClean="0"/>
              <a:t>SURF-</a:t>
            </a:r>
            <a:r>
              <a:rPr lang="ru-RU" sz="2400" dirty="0" smtClean="0"/>
              <a:t>дескрипторов образцового изображения.</a:t>
            </a:r>
          </a:p>
          <a:p>
            <a:pPr marL="457200" indent="-457200">
              <a:buAutoNum type="arabicParenR"/>
            </a:pPr>
            <a:r>
              <a:rPr lang="ru-RU" sz="2400" dirty="0" smtClean="0"/>
              <a:t>Полное сопоставление дескрипторов.</a:t>
            </a:r>
          </a:p>
          <a:p>
            <a:pPr marL="457200" indent="-457200">
              <a:buAutoNum type="arabicParenR"/>
            </a:pPr>
            <a:r>
              <a:rPr lang="ru-RU" sz="2400" dirty="0" smtClean="0"/>
              <a:t>Вычисление </a:t>
            </a:r>
            <a:r>
              <a:rPr lang="ru-RU" sz="2400" dirty="0" err="1" smtClean="0"/>
              <a:t>гомографии</a:t>
            </a:r>
            <a:r>
              <a:rPr lang="ru-RU" sz="2400" dirty="0" smtClean="0"/>
              <a:t> с использованием метода </a:t>
            </a:r>
            <a:r>
              <a:rPr lang="en-US" sz="2400" dirty="0" smtClean="0"/>
              <a:t>RANSAC</a:t>
            </a:r>
            <a:r>
              <a:rPr lang="ru-RU" sz="2400" dirty="0" smtClean="0"/>
              <a:t> для отображения множества особых точек образца на множество особых точек сцены.</a:t>
            </a:r>
          </a:p>
          <a:p>
            <a:pPr marL="457200" indent="-457200">
              <a:buAutoNum type="arabicParenR"/>
            </a:pPr>
            <a:r>
              <a:rPr lang="ru-RU" sz="2400" dirty="0" smtClean="0"/>
              <a:t>Применение </a:t>
            </a:r>
            <a:r>
              <a:rPr lang="ru-RU" sz="2400" dirty="0" err="1" smtClean="0"/>
              <a:t>гомографии</a:t>
            </a:r>
            <a:r>
              <a:rPr lang="ru-RU" sz="2400" dirty="0" smtClean="0"/>
              <a:t> для вершин прямоугольника, окаймляющего эталонный объект.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Метод решения…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algn="ctr">
              <a:buNone/>
            </a:pPr>
            <a:r>
              <a:rPr lang="ru-RU" dirty="0" smtClean="0"/>
              <a:t>Вычисление </a:t>
            </a:r>
            <a:r>
              <a:rPr lang="en-US" dirty="0" smtClean="0"/>
              <a:t>SURF-</a:t>
            </a:r>
            <a:r>
              <a:rPr lang="ru-RU" dirty="0" smtClean="0"/>
              <a:t>дескрипторов</a:t>
            </a:r>
            <a:r>
              <a:rPr lang="en-US" dirty="0" smtClean="0"/>
              <a:t> </a:t>
            </a:r>
            <a:r>
              <a:rPr lang="ru-RU" dirty="0" smtClean="0"/>
              <a:t>сцены и образцового изображения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" y="2667000"/>
            <a:ext cx="8915400" cy="3986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Метод решения…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ru-RU" dirty="0" smtClean="0"/>
              <a:t>Полное сопоставление дескрипторов </a:t>
            </a:r>
          </a:p>
          <a:p>
            <a:pPr algn="ctr">
              <a:buNone/>
            </a:pP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0" y="2438400"/>
            <a:ext cx="8763000" cy="3943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Метод решения…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ru-RU" dirty="0" smtClean="0"/>
              <a:t>Вычисление </a:t>
            </a:r>
            <a:r>
              <a:rPr lang="ru-RU" dirty="0" err="1" smtClean="0"/>
              <a:t>гомографии</a:t>
            </a:r>
            <a:endParaRPr lang="ru-RU" dirty="0" smtClean="0"/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024" y="2437970"/>
            <a:ext cx="8759952" cy="3918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Метод решения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ru-RU" dirty="0" smtClean="0"/>
              <a:t>Отображение прямоугольника, окаймляющего эталонный объект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85900" y="2590800"/>
            <a:ext cx="6934200" cy="4064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Результаты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ru-RU" dirty="0" smtClean="0"/>
              <a:t>Распознавание объектов всех </a:t>
            </a:r>
            <a:r>
              <a:rPr lang="ru-RU" dirty="0" smtClean="0"/>
              <a:t>классов</a:t>
            </a:r>
            <a:r>
              <a:rPr lang="en-US" dirty="0" smtClean="0"/>
              <a:t> (3 c)</a:t>
            </a:r>
            <a:endParaRPr lang="ru-RU" dirty="0" smtClean="0"/>
          </a:p>
          <a:p>
            <a:endParaRPr lang="en-US" dirty="0"/>
          </a:p>
        </p:txBody>
      </p:sp>
      <p:pic>
        <p:nvPicPr>
          <p:cNvPr id="4" name="Рисунок 3" descr="resul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037" y="2209800"/>
            <a:ext cx="6989927" cy="4069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Результаты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ru-RU" dirty="0" smtClean="0"/>
              <a:t>Распознавание объекта с камеры</a:t>
            </a:r>
            <a:r>
              <a:rPr lang="en-US" dirty="0" smtClean="0"/>
              <a:t> (6 FPS)</a:t>
            </a:r>
            <a:endParaRPr lang="en-US" dirty="0"/>
          </a:p>
        </p:txBody>
      </p:sp>
      <p:pic>
        <p:nvPicPr>
          <p:cNvPr id="5" name="test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171700" y="2362200"/>
            <a:ext cx="5562600" cy="4171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164</Words>
  <Application>Microsoft Office PowerPoint</Application>
  <PresentationFormat>Лист A4 (210x297 мм)</PresentationFormat>
  <Paragraphs>35</Paragraphs>
  <Slides>10</Slides>
  <Notes>1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Тема Office</vt:lpstr>
      <vt:lpstr>Распознавание плоских текстурных объектов </vt:lpstr>
      <vt:lpstr>Постановка задачи</vt:lpstr>
      <vt:lpstr>Метод решения…</vt:lpstr>
      <vt:lpstr>Метод решения…</vt:lpstr>
      <vt:lpstr>Метод решения…</vt:lpstr>
      <vt:lpstr>Метод решения…</vt:lpstr>
      <vt:lpstr>Метод решения</vt:lpstr>
      <vt:lpstr>Результаты…</vt:lpstr>
      <vt:lpstr>Результаты</vt:lpstr>
      <vt:lpstr>Спасибо за внимание!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Распознавание плоских текстурных объектов</dc:title>
  <dc:creator>ss2015</dc:creator>
  <cp:lastModifiedBy>ss2015</cp:lastModifiedBy>
  <cp:revision>28</cp:revision>
  <dcterms:created xsi:type="dcterms:W3CDTF">2015-08-27T12:14:57Z</dcterms:created>
  <dcterms:modified xsi:type="dcterms:W3CDTF">2015-08-28T10:03:54Z</dcterms:modified>
</cp:coreProperties>
</file>